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presentationml.printerSettings"/>
  <Default Extension="font" ContentType="application/x-fontdata"/>
  <Default Extension="fntdata" ContentType="application/x-fontdata"/>
  <Default Extension="rels" ContentType="application/vnd.openxmlformats-package.relationships+xml"/>
  <Default Extension="xml" ContentType="application/xml"/>
  <Default Extension="jpeg" ContentType="image/jpeg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7.xml" ContentType="application/vnd.openxmlformats-officedocument.presentationml.slideLayout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presProps.xml" ContentType="application/vnd.openxmlformats-officedocument.presentationml.pres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saveSubsetFonts="1" embedTrueTypeFonts="1" autoCompressPictures="0">
  <p:sldMasterIdLst>
    <p:sldMasterId r:id="rId1" id="2147483648"/>
  </p:sldMasterIdLst>
  <p:sldIdLst>
    <p:sldId r:id="rId2" id="256"/>
    <p:sldId r:id="rId9" id="257"/>
    <p:sldId r:id="rId11" id="259"/>
    <p:sldId r:id="rId12" id="260"/>
  </p:sldIdLst>
  <p:sldSz cx="9144000" cy="6858000" type="screen4x3"/>
  <p:notesSz cx="6858000" cy="9144000"/>
  <p:embeddedFontLst>
    <p:embeddedFont>
      <p:font typeface="WPS Special 1"/>
      <p:regular r:id="rId8"/>
    </p:embeddedFont>
  </p:embeddedFontLst>
  <p:defaultTextStyle>
    <a:defPPr>
      <a:defRPr lang="en-US"/>
    </a:defPPr>
    <a:lvl1pPr algn="l" marL="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marL="4572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marL="9144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marL="13716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marL="18288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marL="22860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marL="27432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marL="32004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marL="36576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3" Type="http://schemas.openxmlformats.org/officeDocument/2006/relationships/printerSettings" Target="printerSettings/printerSettings1.bin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8" Type="http://schemas.openxmlformats.org/officeDocument/2006/relationships/font" Target="fonts/WPS_Specail_1.fntdata" /><Relationship Id="rId9" Type="http://schemas.openxmlformats.org/officeDocument/2006/relationships/slide" Target="slides/slide2.xml" /><Relationship Id="rId2" Type="http://schemas.openxmlformats.org/officeDocument/2006/relationships/slide" Target="slides/slide1.xml" /><Relationship Id="rId12" Type="http://schemas.openxmlformats.org/officeDocument/2006/relationships/slide" Target="slides/slide5.xml" /><Relationship Id="rId11" Type="http://schemas.openxmlformats.org/officeDocument/2006/relationships/slide" Target="slides/slide4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1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4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4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9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4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8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2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6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4.xml" /><Relationship Id="rIMGId2" Type="http://schemas.openxmlformats.org/officeDocument/2006/relationships/image" Target="../media/pic200509100538.png"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052" name="Rectangle 2"/>
          <p:cNvSpPr>
            <a:spLocks noGrp="1" noChangeArrowheads="1"/>
          </p:cNvSpPr>
          <p:nvPr>
            <p:ph sz="half" idx="2"/>
          </p:nvPr>
        </p:nvSpPr>
        <p:spPr>
          <a:xfrm>
            <a:off x="4649056" y="1600200"/>
            <a:ext cx="4258638" cy="4944139"/>
          </a:xfrm>
          <a:noFill/>
          <a:ln w="25400">
            <a:solidFill>
              <a:srgbClr val="ff0000"/>
            </a:solidFill>
            <a:prstDash val="solid"/>
          </a:ln>
        </p:spPr>
        <p:txBody>
          <a:bodyPr/>
          <a:lstStyle/>
          <a:p>
            <a:r>
              <a:rPr>
                <a:solidFill>
                  <a:srgbClr val="000000"/>
                </a:solidFill>
              </a:rPr>
              <a:t>My name is Phionah, a Ugandan student at LivingStone International University. I'm in fourth year pursuing a bachelor's degree in Media Technology. I'm the current Vice Guild President as well the Chairperson Civic Engagement Activities at my Varsity.</a:t>
            </a:r>
            <a:endParaRPr lang="zh-CN" altLang="zh-CN"/>
          </a:p>
        </p:txBody>
      </p:sp>
      <p:sp>
        <p:nvSpPr>
          <p:cNvPr id="3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72611" y="1600200"/>
            <a:ext cx="4022332" cy="4949456"/>
          </a:xfrm>
          <a:noFill/>
          <a:ln w="25400">
            <a:solidFill>
              <a:srgbClr val="ff0000"/>
            </a:solidFill>
            <a:prstDash val="solid"/>
          </a:ln>
        </p:spPr>
        <p:txBody>
          <a:bodyPr/>
          <a:lstStyle/>
          <a:p>
            <a:r>
              <a:rPr>
                <a:solidFill>
                  <a:srgbClr val="000000"/>
                </a:solidFill>
              </a:rPr>
              <a:t/>
            </a: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6446"/>
            <a:ext cx="8229600" cy="1143000"/>
          </a:xfrm>
          <a:solidFill>
            <a:srgbClr val="000080"/>
          </a:solidFill>
          <a:ln w="25400">
            <a:solidFill>
              <a:srgbClr val="000060"/>
            </a:solidFill>
            <a:prstDash val="solid"/>
          </a:ln>
        </p:spPr>
        <p:txBody>
          <a:bodyPr/>
          <a:lstStyle/>
          <a:p>
            <a:r>
              <a:rPr>
                <a:solidFill>
                  <a:srgbClr val="ffffff"/>
                </a:solidFill>
              </a:rPr>
              <a:t>COV-AID STUDENT ENGAGEMENT AWARD:</a:t>
            </a:r>
            <a:endParaRPr lang="zh-CN" altLang="zh-CN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523982" y="1706525"/>
            <a:ext cx="3924728" cy="4518837"/>
          </a:xfrm>
          <a:prstGeom prst="rect">
            <a:avLst/>
          </a:prstGeom>
        </p:spPr>
      </p:pic>
    </p:spTree>
    <p:extLst>
      <p:ext uri="{BB962C8B-B14F-4D97-AF65-F5344CB8AC3E}">
        <p14:creationId val="523879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71730"/>
          </a:xfrm>
          <a:noFill/>
          <a:ln w="25400">
            <a:solidFill>
              <a:srgbClr val="ff0000"/>
            </a:solidFill>
            <a:prstDash val="solid"/>
          </a:ln>
        </p:spPr>
        <p:txBody>
          <a:bodyPr/>
          <a:lstStyle/>
          <a:p>
            <a:pPr algn="ctr">
              <a:buNone/>
            </a:pPr>
            <a:r>
              <a:rPr b="1">
                <a:solidFill>
                  <a:srgbClr val="000000"/>
                </a:solidFill>
              </a:rPr>
              <a:t>Community engagement work I was doing</a:t>
            </a:r>
            <a:endParaRPr lang="zh-CN" altLang="zh-CN"/>
          </a:p>
          <a:p>
            <a:pPr algn="l">
              <a:buFont typeface="WPS Special 1"/>
              <a:buChar char="ü"/>
            </a:pPr>
            <a:r>
              <a:rPr b="0">
                <a:solidFill>
                  <a:srgbClr val="000000"/>
                </a:solidFill>
              </a:rPr>
              <a:t>I was teaching literacy at a community school near campus. The school's name is His Farm International.</a:t>
            </a:r>
            <a:endParaRPr/>
          </a:p>
          <a:p>
            <a:pPr indent="0" algn="l" marL="0">
              <a:buNone/>
            </a:pPr>
            <a:r>
              <a:rPr b="1">
                <a:solidFill>
                  <a:srgbClr val="000000"/>
                </a:solidFill>
              </a:rPr>
              <a:t>Challenge: </a:t>
            </a:r>
            <a:r>
              <a:rPr b="0">
                <a:solidFill>
                  <a:srgbClr val="000000"/>
                </a:solidFill>
              </a:rPr>
              <a:t>I can't keep in touch the pupils I was helping anymore due to the overwhelming sophistication problems most homes in Uganda are facing.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446"/>
            <a:ext cx="8229600" cy="1143000"/>
          </a:xfrm>
          <a:solidFill>
            <a:srgbClr val="000080"/>
          </a:solidFill>
          <a:ln w="25400">
            <a:solidFill>
              <a:srgbClr val="000060"/>
            </a:solidFill>
            <a:prstDash val="solid"/>
          </a:ln>
        </p:spPr>
        <p:txBody>
          <a:bodyPr/>
          <a:lstStyle/>
          <a:p>
            <a:r>
              <a:rPr>
                <a:solidFill>
                  <a:srgbClr val="ffffff"/>
                </a:solidFill>
              </a:rPr>
              <a:t>COV-AID STUDENT ENGAGEMENT AWARD:</a:t>
            </a:r>
            <a:endParaRPr lang="zh-CN" altLang="zh-CN"/>
          </a:p>
        </p:txBody>
      </p:sp>
    </p:spTree>
    <p:extLst>
      <p:ext uri="{BB962C8B-B14F-4D97-AF65-F5344CB8AC3E}">
        <p14:creationId val="2004242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036"/>
            <a:ext cx="8214189" cy="1015409"/>
          </a:xfrm>
          <a:solidFill>
            <a:srgbClr val="000080"/>
          </a:solidFill>
          <a:ln w="25400">
            <a:solidFill>
              <a:srgbClr val="000060"/>
            </a:solidFill>
            <a:prstDash val="solid"/>
          </a:ln>
        </p:spPr>
        <p:txBody>
          <a:bodyPr/>
          <a:lstStyle/>
          <a:p>
            <a:r>
              <a:rPr>
                <a:solidFill>
                  <a:srgbClr val="ffffff"/>
                </a:solidFill>
              </a:rPr>
              <a:t>COV-AID STUDENT ENGAGEMENT AWARD:</a:t>
            </a:r>
            <a:endParaRPr lang="zh-CN" altLang="zh-C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5149"/>
          </a:xfrm>
          <a:noFill/>
          <a:ln w="25400">
            <a:solidFill>
              <a:srgbClr val="ff0000"/>
            </a:solidFill>
            <a:prstDash val="solid"/>
          </a:ln>
        </p:spPr>
        <p:txBody>
          <a:bodyPr/>
          <a:lstStyle/>
          <a:p>
            <a:pPr lvl="0">
              <a:buNone/>
            </a:pPr>
            <a:r>
              <a:rPr>
                <a:solidFill>
                  <a:srgbClr val="000000"/>
                </a:solidFill>
              </a:rPr>
              <a:t> In addition to the above information, I'm currently back home in my village doing other </a:t>
            </a:r>
            <a:r>
              <a:rPr>
                <a:solidFill>
                  <a:srgbClr val="000000"/>
                </a:solidFill>
              </a:rPr>
              <a:t>civic engagement activities like:</a:t>
            </a:r>
          </a:p>
          <a:p>
            <a:pPr lvl="0">
              <a:buFont typeface="WPS Special 1"/>
              <a:buChar char="u"/>
            </a:pPr>
            <a:r>
              <a:rPr>
                <a:solidFill>
                  <a:srgbClr val="000000"/>
                </a:solidFill>
              </a:rPr>
              <a:t>Receiving aid from the wealthy and helping out the poor and the vulnerable.</a:t>
            </a:r>
            <a:endParaRPr/>
          </a:p>
          <a:p>
            <a:pPr lvl="0">
              <a:buFont typeface="WPS Special 1"/>
              <a:buChar char="u"/>
            </a:pPr>
            <a:r>
              <a:rPr>
                <a:solidFill>
                  <a:srgbClr val="000000"/>
                </a:solidFill>
              </a:rPr>
              <a:t>Supplying a full curriculum of learning materials to over 50 households in my local community.</a:t>
            </a:r>
          </a:p>
          <a:p>
            <a:pPr indent="0" marL="0" lvl="0">
              <a:buNone/>
            </a:pPr>
            <a:r>
              <a:rPr b="1">
                <a:solidFill>
                  <a:srgbClr val="000000"/>
                </a:solidFill>
              </a:rPr>
              <a:t>Challenge: </a:t>
            </a:r>
            <a:r>
              <a:rPr/>
              <a:t>The demand for food and financial aid within needy homes is high yet the donations I receive are minimal</a:t>
            </a:r>
            <a:endParaRPr/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744"/>
            <a:ext cx="8214189" cy="1095152"/>
          </a:xfrm>
          <a:solidFill>
            <a:srgbClr val="000080"/>
          </a:solidFill>
          <a:ln w="25400">
            <a:solidFill>
              <a:srgbClr val="000060"/>
            </a:solidFill>
            <a:prstDash val="solid"/>
          </a:ln>
        </p:spPr>
        <p:txBody>
          <a:bodyPr/>
          <a:lstStyle/>
          <a:p>
            <a:r>
              <a:rPr>
                <a:solidFill>
                  <a:srgbClr val="ffffff"/>
                </a:solidFill>
              </a:rPr>
              <a:t>COV-AID STUDENT ENGAGEMENT AWARD:</a:t>
            </a:r>
            <a:endParaRPr lang="zh-CN" altLang="zh-C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3753"/>
            <a:ext cx="8229600" cy="5438553"/>
          </a:xfrm>
          <a:noFill/>
          <a:ln w="25400">
            <a:solidFill>
              <a:srgbClr val="ff0000"/>
            </a:solidFill>
            <a:prstDash val="solid"/>
          </a:ln>
        </p:spPr>
        <p:txBody>
          <a:bodyPr/>
          <a:lstStyle/>
          <a:p>
            <a:pPr algn="ctr" lvl="0">
              <a:buNone/>
            </a:pPr>
            <a:r>
              <a:rPr b="1">
                <a:solidFill>
                  <a:srgbClr val="000000"/>
                </a:solidFill>
              </a:rPr>
              <a:t>How the award would be helpful</a:t>
            </a:r>
            <a:endParaRPr/>
          </a:p>
          <a:p>
            <a:pPr algn="ctr" lvl="0">
              <a:buNone/>
            </a:pPr>
            <a:r>
              <a:rPr b="0">
                <a:solidFill>
                  <a:srgbClr val="000000"/>
                </a:solidFill>
              </a:rPr>
              <a:t>I would majorly embark on doing the following:</a:t>
            </a:r>
            <a:endParaRPr/>
          </a:p>
          <a:p>
            <a:pPr lvl="0">
              <a:buFont typeface="WPS Special 1"/>
              <a:buChar char="ü"/>
            </a:pPr>
            <a:r>
              <a:rPr>
                <a:solidFill>
                  <a:srgbClr val="000000"/>
                </a:solidFill>
              </a:rPr>
              <a:t>Maximise on the surplus for food by stocking more of it in my stores.</a:t>
            </a:r>
          </a:p>
          <a:p>
            <a:pPr lvl="0">
              <a:buFont typeface="WPS Special 1"/>
              <a:buChar char="ü"/>
            </a:pPr>
            <a:r>
              <a:rPr>
                <a:solidFill>
                  <a:srgbClr val="000000"/>
                </a:solidFill>
              </a:rPr>
              <a:t>Donate 10% of the fund to my local council to help improve on the terms of service delivery in my village</a:t>
            </a:r>
            <a:endParaRPr/>
          </a:p>
          <a:p>
            <a:pPr lvl="0">
              <a:buFont typeface="WPS Special 1"/>
              <a:buChar char="ü"/>
            </a:pPr>
            <a:r>
              <a:rPr>
                <a:solidFill>
                  <a:srgbClr val="000000"/>
                </a:solidFill>
              </a:rPr>
              <a:t>Purchase new books for my home library</a:t>
            </a:r>
          </a:p>
          <a:p>
            <a:pPr lvl="0">
              <a:buFont typeface="WPS Special 1"/>
              <a:buChar char="ü"/>
            </a:pPr>
            <a:r>
              <a:rPr>
                <a:solidFill>
                  <a:srgbClr val="000000"/>
                </a:solidFill>
              </a:rPr>
              <a:t>Donate 20% of the fund to the school I was teaching at</a:t>
            </a:r>
            <a:endParaRPr/>
          </a:p>
          <a:p>
            <a:pPr lvl="0">
              <a:buFont typeface="WPS Special 1"/>
              <a:buChar char="ü"/>
            </a:pPr>
            <a:r>
              <a:rPr>
                <a:solidFill>
                  <a:srgbClr val="000000"/>
                </a:solidFill>
              </a:rPr>
              <a:t>Use the rest of the fund to do other  activities</a:t>
            </a:r>
            <a:endParaRPr/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Office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2012-04-11T11:10:54Z</dcterms:created>
  <dcterms:modified xsi:type="dcterms:W3CDTF">2012-04-11T11:11:22Z</dcterms:modified>
</cp:coreProperties>
</file>