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5486400" cy="51206400"/>
  <p:notesSz cx="6858000" cy="9144000"/>
  <p:defaultTextStyle>
    <a:defPPr>
      <a:defRPr lang="en-US"/>
    </a:defPPr>
    <a:lvl1pPr marL="0" algn="l" defTabSz="6270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13502" algn="l" defTabSz="6270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27004" algn="l" defTabSz="6270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40506" algn="l" defTabSz="6270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54008" algn="l" defTabSz="6270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67510" algn="l" defTabSz="6270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81012" algn="l" defTabSz="6270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94514" algn="l" defTabSz="6270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508016" algn="l" defTabSz="6270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722" y="-60"/>
      </p:cViewPr>
      <p:guideLst>
        <p:guide orient="horz" pos="16128"/>
        <p:guide pos="17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15907173"/>
            <a:ext cx="4663440" cy="10976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29016960"/>
            <a:ext cx="3840480" cy="13086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3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0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54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6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8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94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08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186A-DF83-4F51-AEAA-627985EEC64D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56F7-4B17-4E65-86CA-F3AA6461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04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186A-DF83-4F51-AEAA-627985EEC64D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56F7-4B17-4E65-86CA-F3AA6461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63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77640" y="2050636"/>
            <a:ext cx="1234440" cy="43691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320" y="2050636"/>
            <a:ext cx="3611880" cy="43691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186A-DF83-4F51-AEAA-627985EEC64D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56F7-4B17-4E65-86CA-F3AA6461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37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186A-DF83-4F51-AEAA-627985EEC64D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56F7-4B17-4E65-86CA-F3AA6461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25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8" y="32904853"/>
            <a:ext cx="4663440" cy="10170160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3388" y="21703463"/>
            <a:ext cx="4663440" cy="112014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1350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2700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4050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5400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56751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88101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19451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50801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186A-DF83-4F51-AEAA-627985EEC64D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56F7-4B17-4E65-86CA-F3AA6461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4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1948170"/>
            <a:ext cx="2423160" cy="33793853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88920" y="11948170"/>
            <a:ext cx="2423160" cy="33793853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186A-DF83-4F51-AEAA-627985EEC64D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56F7-4B17-4E65-86CA-F3AA6461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72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1" y="11462174"/>
            <a:ext cx="2424113" cy="47768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13502" indent="0">
              <a:buNone/>
              <a:defRPr sz="1400" b="1"/>
            </a:lvl2pPr>
            <a:lvl3pPr marL="627004" indent="0">
              <a:buNone/>
              <a:defRPr sz="1200" b="1"/>
            </a:lvl3pPr>
            <a:lvl4pPr marL="940506" indent="0">
              <a:buNone/>
              <a:defRPr sz="1100" b="1"/>
            </a:lvl4pPr>
            <a:lvl5pPr marL="1254008" indent="0">
              <a:buNone/>
              <a:defRPr sz="1100" b="1"/>
            </a:lvl5pPr>
            <a:lvl6pPr marL="1567510" indent="0">
              <a:buNone/>
              <a:defRPr sz="1100" b="1"/>
            </a:lvl6pPr>
            <a:lvl7pPr marL="1881012" indent="0">
              <a:buNone/>
              <a:defRPr sz="1100" b="1"/>
            </a:lvl7pPr>
            <a:lvl8pPr marL="2194514" indent="0">
              <a:buNone/>
              <a:defRPr sz="1100" b="1"/>
            </a:lvl8pPr>
            <a:lvl9pPr marL="250801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321" y="16239067"/>
            <a:ext cx="2424113" cy="2950294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87015" y="11462174"/>
            <a:ext cx="2425065" cy="47768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13502" indent="0">
              <a:buNone/>
              <a:defRPr sz="1400" b="1"/>
            </a:lvl2pPr>
            <a:lvl3pPr marL="627004" indent="0">
              <a:buNone/>
              <a:defRPr sz="1200" b="1"/>
            </a:lvl3pPr>
            <a:lvl4pPr marL="940506" indent="0">
              <a:buNone/>
              <a:defRPr sz="1100" b="1"/>
            </a:lvl4pPr>
            <a:lvl5pPr marL="1254008" indent="0">
              <a:buNone/>
              <a:defRPr sz="1100" b="1"/>
            </a:lvl5pPr>
            <a:lvl6pPr marL="1567510" indent="0">
              <a:buNone/>
              <a:defRPr sz="1100" b="1"/>
            </a:lvl6pPr>
            <a:lvl7pPr marL="1881012" indent="0">
              <a:buNone/>
              <a:defRPr sz="1100" b="1"/>
            </a:lvl7pPr>
            <a:lvl8pPr marL="2194514" indent="0">
              <a:buNone/>
              <a:defRPr sz="1100" b="1"/>
            </a:lvl8pPr>
            <a:lvl9pPr marL="250801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87015" y="16239067"/>
            <a:ext cx="2425065" cy="2950294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186A-DF83-4F51-AEAA-627985EEC64D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56F7-4B17-4E65-86CA-F3AA6461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5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186A-DF83-4F51-AEAA-627985EEC64D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56F7-4B17-4E65-86CA-F3AA6461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50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186A-DF83-4F51-AEAA-627985EEC64D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56F7-4B17-4E65-86CA-F3AA6461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6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038773"/>
            <a:ext cx="1804988" cy="8676640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5030" y="2038783"/>
            <a:ext cx="3067050" cy="4370324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10715423"/>
            <a:ext cx="1804988" cy="35026600"/>
          </a:xfrm>
        </p:spPr>
        <p:txBody>
          <a:bodyPr/>
          <a:lstStyle>
            <a:lvl1pPr marL="0" indent="0">
              <a:buNone/>
              <a:defRPr sz="1000"/>
            </a:lvl1pPr>
            <a:lvl2pPr marL="313502" indent="0">
              <a:buNone/>
              <a:defRPr sz="800"/>
            </a:lvl2pPr>
            <a:lvl3pPr marL="627004" indent="0">
              <a:buNone/>
              <a:defRPr sz="700"/>
            </a:lvl3pPr>
            <a:lvl4pPr marL="940506" indent="0">
              <a:buNone/>
              <a:defRPr sz="600"/>
            </a:lvl4pPr>
            <a:lvl5pPr marL="1254008" indent="0">
              <a:buNone/>
              <a:defRPr sz="600"/>
            </a:lvl5pPr>
            <a:lvl6pPr marL="1567510" indent="0">
              <a:buNone/>
              <a:defRPr sz="600"/>
            </a:lvl6pPr>
            <a:lvl7pPr marL="1881012" indent="0">
              <a:buNone/>
              <a:defRPr sz="600"/>
            </a:lvl7pPr>
            <a:lvl8pPr marL="2194514" indent="0">
              <a:buNone/>
              <a:defRPr sz="600"/>
            </a:lvl8pPr>
            <a:lvl9pPr marL="250801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186A-DF83-4F51-AEAA-627985EEC64D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56F7-4B17-4E65-86CA-F3AA6461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2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373" y="35844480"/>
            <a:ext cx="3291840" cy="4231640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75373" y="4575387"/>
            <a:ext cx="3291840" cy="30723840"/>
          </a:xfrm>
        </p:spPr>
        <p:txBody>
          <a:bodyPr/>
          <a:lstStyle>
            <a:lvl1pPr marL="0" indent="0">
              <a:buNone/>
              <a:defRPr sz="2200"/>
            </a:lvl1pPr>
            <a:lvl2pPr marL="313502" indent="0">
              <a:buNone/>
              <a:defRPr sz="1900"/>
            </a:lvl2pPr>
            <a:lvl3pPr marL="627004" indent="0">
              <a:buNone/>
              <a:defRPr sz="1600"/>
            </a:lvl3pPr>
            <a:lvl4pPr marL="940506" indent="0">
              <a:buNone/>
              <a:defRPr sz="1400"/>
            </a:lvl4pPr>
            <a:lvl5pPr marL="1254008" indent="0">
              <a:buNone/>
              <a:defRPr sz="1400"/>
            </a:lvl5pPr>
            <a:lvl6pPr marL="1567510" indent="0">
              <a:buNone/>
              <a:defRPr sz="1400"/>
            </a:lvl6pPr>
            <a:lvl7pPr marL="1881012" indent="0">
              <a:buNone/>
              <a:defRPr sz="1400"/>
            </a:lvl7pPr>
            <a:lvl8pPr marL="2194514" indent="0">
              <a:buNone/>
              <a:defRPr sz="1400"/>
            </a:lvl8pPr>
            <a:lvl9pPr marL="2508016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373" y="40076120"/>
            <a:ext cx="3291840" cy="6009640"/>
          </a:xfrm>
        </p:spPr>
        <p:txBody>
          <a:bodyPr/>
          <a:lstStyle>
            <a:lvl1pPr marL="0" indent="0">
              <a:buNone/>
              <a:defRPr sz="1000"/>
            </a:lvl1pPr>
            <a:lvl2pPr marL="313502" indent="0">
              <a:buNone/>
              <a:defRPr sz="800"/>
            </a:lvl2pPr>
            <a:lvl3pPr marL="627004" indent="0">
              <a:buNone/>
              <a:defRPr sz="700"/>
            </a:lvl3pPr>
            <a:lvl4pPr marL="940506" indent="0">
              <a:buNone/>
              <a:defRPr sz="600"/>
            </a:lvl4pPr>
            <a:lvl5pPr marL="1254008" indent="0">
              <a:buNone/>
              <a:defRPr sz="600"/>
            </a:lvl5pPr>
            <a:lvl6pPr marL="1567510" indent="0">
              <a:buNone/>
              <a:defRPr sz="600"/>
            </a:lvl6pPr>
            <a:lvl7pPr marL="1881012" indent="0">
              <a:buNone/>
              <a:defRPr sz="600"/>
            </a:lvl7pPr>
            <a:lvl8pPr marL="2194514" indent="0">
              <a:buNone/>
              <a:defRPr sz="600"/>
            </a:lvl8pPr>
            <a:lvl9pPr marL="250801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186A-DF83-4F51-AEAA-627985EEC64D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56F7-4B17-4E65-86CA-F3AA6461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5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320" y="2050627"/>
            <a:ext cx="4937760" cy="8534400"/>
          </a:xfrm>
          <a:prstGeom prst="rect">
            <a:avLst/>
          </a:prstGeom>
        </p:spPr>
        <p:txBody>
          <a:bodyPr vert="horz" lIns="62700" tIns="31350" rIns="62700" bIns="3135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1948170"/>
            <a:ext cx="4937760" cy="33793853"/>
          </a:xfrm>
          <a:prstGeom prst="rect">
            <a:avLst/>
          </a:prstGeom>
        </p:spPr>
        <p:txBody>
          <a:bodyPr vert="horz" lIns="62700" tIns="31350" rIns="62700" bIns="3135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47460747"/>
            <a:ext cx="1280160" cy="2726267"/>
          </a:xfrm>
          <a:prstGeom prst="rect">
            <a:avLst/>
          </a:prstGeom>
        </p:spPr>
        <p:txBody>
          <a:bodyPr vert="horz" lIns="62700" tIns="31350" rIns="62700" bIns="3135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9186A-DF83-4F51-AEAA-627985EEC64D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4520" y="47460747"/>
            <a:ext cx="1737360" cy="2726267"/>
          </a:xfrm>
          <a:prstGeom prst="rect">
            <a:avLst/>
          </a:prstGeom>
        </p:spPr>
        <p:txBody>
          <a:bodyPr vert="horz" lIns="62700" tIns="31350" rIns="62700" bIns="3135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31920" y="47460747"/>
            <a:ext cx="1280160" cy="2726267"/>
          </a:xfrm>
          <a:prstGeom prst="rect">
            <a:avLst/>
          </a:prstGeom>
        </p:spPr>
        <p:txBody>
          <a:bodyPr vert="horz" lIns="62700" tIns="31350" rIns="62700" bIns="3135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256F7-4B17-4E65-86CA-F3AA64619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7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27004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5127" indent="-235127" algn="l" defTabSz="6270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41" indent="-195939" algn="l" defTabSz="627004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83755" indent="-156751" algn="l" defTabSz="627004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57" indent="-156751" algn="l" defTabSz="627004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10759" indent="-156751" algn="l" defTabSz="627004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24261" indent="-156751" algn="l" defTabSz="62700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37763" indent="-156751" algn="l" defTabSz="62700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51265" indent="-156751" algn="l" defTabSz="62700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64767" indent="-156751" algn="l" defTabSz="62700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270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13502" algn="l" defTabSz="6270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04" algn="l" defTabSz="6270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40506" algn="l" defTabSz="6270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008" algn="l" defTabSz="6270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67510" algn="l" defTabSz="6270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81012" algn="l" defTabSz="6270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14" algn="l" defTabSz="6270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08016" algn="l" defTabSz="6270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1" y="28575000"/>
            <a:ext cx="5323809" cy="37714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1" y="7125171"/>
            <a:ext cx="5323809" cy="37714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1640800"/>
            <a:ext cx="5323809" cy="37714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0" y="47434971"/>
            <a:ext cx="5323809" cy="37714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478000"/>
            <a:ext cx="5323809" cy="37714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" y="-448003"/>
            <a:ext cx="5323809" cy="38485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" y="10744200"/>
            <a:ext cx="5470792" cy="37809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9" y="3315171"/>
            <a:ext cx="5347302" cy="37714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1" y="39776400"/>
            <a:ext cx="5323809" cy="37714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0" y="43624971"/>
            <a:ext cx="5323809" cy="3771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288000"/>
            <a:ext cx="5323809" cy="3771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1" y="32080200"/>
            <a:ext cx="5323809" cy="37714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1" y="25260771"/>
            <a:ext cx="5323809" cy="37714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0" y="35890200"/>
            <a:ext cx="5323809" cy="37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10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Tufts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Matias Ramos</dc:creator>
  <cp:lastModifiedBy>Matias Ramos</cp:lastModifiedBy>
  <cp:revision>5</cp:revision>
  <dcterms:created xsi:type="dcterms:W3CDTF">2015-10-27T15:49:06Z</dcterms:created>
  <dcterms:modified xsi:type="dcterms:W3CDTF">2015-10-27T17:11:41Z</dcterms:modified>
</cp:coreProperties>
</file>